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4" r:id="rId11"/>
    <p:sldId id="277" r:id="rId12"/>
    <p:sldId id="269" r:id="rId13"/>
    <p:sldId id="268" r:id="rId14"/>
    <p:sldId id="270" r:id="rId15"/>
    <p:sldId id="278" r:id="rId16"/>
    <p:sldId id="271" r:id="rId17"/>
    <p:sldId id="273" r:id="rId18"/>
    <p:sldId id="279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E1FF"/>
    <a:srgbClr val="91D076"/>
    <a:srgbClr val="2B0348"/>
    <a:srgbClr val="40A5B5"/>
    <a:srgbClr val="DB0E25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6432" autoAdjust="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2F09A1-8D4D-44A9-83A5-D459F83A8DA6}" type="doc">
      <dgm:prSet loTypeId="urn:microsoft.com/office/officeart/2005/8/layout/orgChart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0113BB7A-7DBA-4D14-8D20-7C34A64A8121}">
      <dgm:prSet/>
      <dgm:spPr/>
      <dgm:t>
        <a:bodyPr/>
        <a:lstStyle/>
        <a:p>
          <a:r>
            <a:rPr lang="en-IN" baseline="0"/>
            <a:t>Source code</a:t>
          </a:r>
          <a:endParaRPr lang="en-IN"/>
        </a:p>
      </dgm:t>
    </dgm:pt>
    <dgm:pt modelId="{D0B53FA2-9D59-47C2-80BE-F5C6F7996914}" type="parTrans" cxnId="{B6243F68-4458-45B4-A0F5-6637DA209599}">
      <dgm:prSet/>
      <dgm:spPr/>
      <dgm:t>
        <a:bodyPr/>
        <a:lstStyle/>
        <a:p>
          <a:endParaRPr lang="en-IN"/>
        </a:p>
      </dgm:t>
    </dgm:pt>
    <dgm:pt modelId="{EFFAC9A3-701A-400E-BD6E-9B1F2270861E}" type="sibTrans" cxnId="{B6243F68-4458-45B4-A0F5-6637DA209599}">
      <dgm:prSet/>
      <dgm:spPr/>
      <dgm:t>
        <a:bodyPr/>
        <a:lstStyle/>
        <a:p>
          <a:endParaRPr lang="en-IN"/>
        </a:p>
      </dgm:t>
    </dgm:pt>
    <dgm:pt modelId="{E574655A-E3A5-40E5-AAD0-3EE3D853B2DE}">
      <dgm:prSet/>
      <dgm:spPr/>
      <dgm:t>
        <a:bodyPr/>
        <a:lstStyle/>
        <a:p>
          <a:r>
            <a:rPr lang="en-IN" baseline="0"/>
            <a:t>Compiler</a:t>
          </a:r>
          <a:endParaRPr lang="en-IN"/>
        </a:p>
      </dgm:t>
    </dgm:pt>
    <dgm:pt modelId="{2F9AAD75-11EF-45BD-A490-01330E2CC73C}" type="parTrans" cxnId="{C4C19FA3-4607-4263-96BF-2124AE4ED2EA}">
      <dgm:prSet/>
      <dgm:spPr/>
      <dgm:t>
        <a:bodyPr/>
        <a:lstStyle/>
        <a:p>
          <a:endParaRPr lang="en-IN"/>
        </a:p>
      </dgm:t>
    </dgm:pt>
    <dgm:pt modelId="{47FECF32-6CB0-4EA1-B0A1-A83CEAF005C7}" type="sibTrans" cxnId="{C4C19FA3-4607-4263-96BF-2124AE4ED2EA}">
      <dgm:prSet/>
      <dgm:spPr/>
      <dgm:t>
        <a:bodyPr/>
        <a:lstStyle/>
        <a:p>
          <a:endParaRPr lang="en-IN"/>
        </a:p>
      </dgm:t>
    </dgm:pt>
    <dgm:pt modelId="{BB99ED71-6644-481B-A938-4B87BB5CF8E4}">
      <dgm:prSet/>
      <dgm:spPr/>
      <dgm:t>
        <a:bodyPr/>
        <a:lstStyle/>
        <a:p>
          <a:r>
            <a:rPr lang="en-ZA" baseline="0" dirty="0"/>
            <a:t>Interpreter</a:t>
          </a:r>
          <a:endParaRPr lang="en-IN" dirty="0"/>
        </a:p>
      </dgm:t>
    </dgm:pt>
    <dgm:pt modelId="{38A34D03-0026-44AB-A4EC-3E38C169CA83}" type="parTrans" cxnId="{143969E8-C067-45D0-953B-9E52400EA82E}">
      <dgm:prSet/>
      <dgm:spPr/>
      <dgm:t>
        <a:bodyPr/>
        <a:lstStyle/>
        <a:p>
          <a:endParaRPr lang="en-IN"/>
        </a:p>
      </dgm:t>
    </dgm:pt>
    <dgm:pt modelId="{3C6193CD-3340-4A4F-95C1-0321F30BE96C}" type="sibTrans" cxnId="{143969E8-C067-45D0-953B-9E52400EA82E}">
      <dgm:prSet/>
      <dgm:spPr/>
      <dgm:t>
        <a:bodyPr/>
        <a:lstStyle/>
        <a:p>
          <a:endParaRPr lang="en-IN"/>
        </a:p>
      </dgm:t>
    </dgm:pt>
    <dgm:pt modelId="{3DDEA98E-D375-481C-8F3B-4A95E84525A5}">
      <dgm:prSet/>
      <dgm:spPr/>
      <dgm:t>
        <a:bodyPr/>
        <a:lstStyle/>
        <a:p>
          <a:r>
            <a:rPr lang="en-ZA" baseline="0"/>
            <a:t>Executable file</a:t>
          </a:r>
          <a:endParaRPr lang="en-IN" dirty="0"/>
        </a:p>
      </dgm:t>
    </dgm:pt>
    <dgm:pt modelId="{67FCE94D-A6B0-4062-834D-2621393E8790}" type="parTrans" cxnId="{BFF4EDBD-3C73-4DAC-8EF1-06B33409AE35}">
      <dgm:prSet/>
      <dgm:spPr/>
      <dgm:t>
        <a:bodyPr/>
        <a:lstStyle/>
        <a:p>
          <a:endParaRPr lang="en-IN"/>
        </a:p>
      </dgm:t>
    </dgm:pt>
    <dgm:pt modelId="{1FE84670-8ED4-40FE-930C-20FB97C088AD}" type="sibTrans" cxnId="{BFF4EDBD-3C73-4DAC-8EF1-06B33409AE35}">
      <dgm:prSet/>
      <dgm:spPr/>
      <dgm:t>
        <a:bodyPr/>
        <a:lstStyle/>
        <a:p>
          <a:endParaRPr lang="en-IN"/>
        </a:p>
      </dgm:t>
    </dgm:pt>
    <dgm:pt modelId="{4987B6B9-D606-416C-A9DF-0CD3BACA0669}" type="pres">
      <dgm:prSet presAssocID="{E02F09A1-8D4D-44A9-83A5-D459F83A8DA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F42599-E1D9-4153-AB01-3D98F4B5A7AC}" type="pres">
      <dgm:prSet presAssocID="{0113BB7A-7DBA-4D14-8D20-7C34A64A8121}" presName="hierRoot1" presStyleCnt="0">
        <dgm:presLayoutVars>
          <dgm:hierBranch val="init"/>
        </dgm:presLayoutVars>
      </dgm:prSet>
      <dgm:spPr/>
    </dgm:pt>
    <dgm:pt modelId="{CBBB11A8-C03E-4FD1-B34C-3FE5256E039D}" type="pres">
      <dgm:prSet presAssocID="{0113BB7A-7DBA-4D14-8D20-7C34A64A8121}" presName="rootComposite1" presStyleCnt="0"/>
      <dgm:spPr/>
    </dgm:pt>
    <dgm:pt modelId="{F801E9F1-6574-4C95-8EC9-DB4091B1EC2E}" type="pres">
      <dgm:prSet presAssocID="{0113BB7A-7DBA-4D14-8D20-7C34A64A8121}" presName="rootText1" presStyleLbl="node0" presStyleIdx="0" presStyleCnt="4">
        <dgm:presLayoutVars>
          <dgm:chPref val="3"/>
        </dgm:presLayoutVars>
      </dgm:prSet>
      <dgm:spPr/>
    </dgm:pt>
    <dgm:pt modelId="{34F9BA7B-090C-4081-B4D0-A2435320962F}" type="pres">
      <dgm:prSet presAssocID="{0113BB7A-7DBA-4D14-8D20-7C34A64A8121}" presName="rootConnector1" presStyleLbl="node1" presStyleIdx="0" presStyleCnt="0"/>
      <dgm:spPr/>
    </dgm:pt>
    <dgm:pt modelId="{316EB7BA-E323-4695-A2B9-B84626FEEE3D}" type="pres">
      <dgm:prSet presAssocID="{0113BB7A-7DBA-4D14-8D20-7C34A64A8121}" presName="hierChild2" presStyleCnt="0"/>
      <dgm:spPr/>
    </dgm:pt>
    <dgm:pt modelId="{512D3378-6EA9-4BE4-BF79-8BAB8A17F8E0}" type="pres">
      <dgm:prSet presAssocID="{0113BB7A-7DBA-4D14-8D20-7C34A64A8121}" presName="hierChild3" presStyleCnt="0"/>
      <dgm:spPr/>
    </dgm:pt>
    <dgm:pt modelId="{D89B5B2E-9024-4F65-BBEF-DB6611B79F46}" type="pres">
      <dgm:prSet presAssocID="{E574655A-E3A5-40E5-AAD0-3EE3D853B2DE}" presName="hierRoot1" presStyleCnt="0">
        <dgm:presLayoutVars>
          <dgm:hierBranch val="init"/>
        </dgm:presLayoutVars>
      </dgm:prSet>
      <dgm:spPr/>
    </dgm:pt>
    <dgm:pt modelId="{50658D4D-7EB5-40AC-8075-3F7CE273F5EB}" type="pres">
      <dgm:prSet presAssocID="{E574655A-E3A5-40E5-AAD0-3EE3D853B2DE}" presName="rootComposite1" presStyleCnt="0"/>
      <dgm:spPr/>
    </dgm:pt>
    <dgm:pt modelId="{D9200B02-C324-4C19-B399-8BC25BECB5A5}" type="pres">
      <dgm:prSet presAssocID="{E574655A-E3A5-40E5-AAD0-3EE3D853B2DE}" presName="rootText1" presStyleLbl="node0" presStyleIdx="1" presStyleCnt="4">
        <dgm:presLayoutVars>
          <dgm:chPref val="3"/>
        </dgm:presLayoutVars>
      </dgm:prSet>
      <dgm:spPr/>
    </dgm:pt>
    <dgm:pt modelId="{1CD12FE8-D7A6-4BF9-8823-F3B0EE11FFF3}" type="pres">
      <dgm:prSet presAssocID="{E574655A-E3A5-40E5-AAD0-3EE3D853B2DE}" presName="rootConnector1" presStyleLbl="node1" presStyleIdx="0" presStyleCnt="0"/>
      <dgm:spPr/>
    </dgm:pt>
    <dgm:pt modelId="{58D77E92-E53A-4741-873E-5A0E821AF6D4}" type="pres">
      <dgm:prSet presAssocID="{E574655A-E3A5-40E5-AAD0-3EE3D853B2DE}" presName="hierChild2" presStyleCnt="0"/>
      <dgm:spPr/>
    </dgm:pt>
    <dgm:pt modelId="{5B8B376F-E42C-4B07-A159-519D9CD81CDC}" type="pres">
      <dgm:prSet presAssocID="{E574655A-E3A5-40E5-AAD0-3EE3D853B2DE}" presName="hierChild3" presStyleCnt="0"/>
      <dgm:spPr/>
    </dgm:pt>
    <dgm:pt modelId="{3A5432F7-404C-4FA7-8A41-D16075877EE0}" type="pres">
      <dgm:prSet presAssocID="{BB99ED71-6644-481B-A938-4B87BB5CF8E4}" presName="hierRoot1" presStyleCnt="0">
        <dgm:presLayoutVars>
          <dgm:hierBranch val="init"/>
        </dgm:presLayoutVars>
      </dgm:prSet>
      <dgm:spPr/>
    </dgm:pt>
    <dgm:pt modelId="{493BDD94-3551-4686-837B-0FE97E78AB25}" type="pres">
      <dgm:prSet presAssocID="{BB99ED71-6644-481B-A938-4B87BB5CF8E4}" presName="rootComposite1" presStyleCnt="0"/>
      <dgm:spPr/>
    </dgm:pt>
    <dgm:pt modelId="{50DE2569-8619-49DB-8C18-C9EFFF0D60D2}" type="pres">
      <dgm:prSet presAssocID="{BB99ED71-6644-481B-A938-4B87BB5CF8E4}" presName="rootText1" presStyleLbl="node0" presStyleIdx="2" presStyleCnt="4">
        <dgm:presLayoutVars>
          <dgm:chPref val="3"/>
        </dgm:presLayoutVars>
      </dgm:prSet>
      <dgm:spPr/>
    </dgm:pt>
    <dgm:pt modelId="{AA4C9BDE-C51E-4E57-A07B-707D8674CC80}" type="pres">
      <dgm:prSet presAssocID="{BB99ED71-6644-481B-A938-4B87BB5CF8E4}" presName="rootConnector1" presStyleLbl="node1" presStyleIdx="0" presStyleCnt="0"/>
      <dgm:spPr/>
    </dgm:pt>
    <dgm:pt modelId="{027150D1-9183-40E0-87C8-96DA53B007E5}" type="pres">
      <dgm:prSet presAssocID="{BB99ED71-6644-481B-A938-4B87BB5CF8E4}" presName="hierChild2" presStyleCnt="0"/>
      <dgm:spPr/>
    </dgm:pt>
    <dgm:pt modelId="{85C7F015-2D28-4B73-A48F-717F28544546}" type="pres">
      <dgm:prSet presAssocID="{BB99ED71-6644-481B-A938-4B87BB5CF8E4}" presName="hierChild3" presStyleCnt="0"/>
      <dgm:spPr/>
    </dgm:pt>
    <dgm:pt modelId="{D1D6BC47-2655-4B91-8CBF-B607CA2F3CAD}" type="pres">
      <dgm:prSet presAssocID="{3DDEA98E-D375-481C-8F3B-4A95E84525A5}" presName="hierRoot1" presStyleCnt="0">
        <dgm:presLayoutVars>
          <dgm:hierBranch val="init"/>
        </dgm:presLayoutVars>
      </dgm:prSet>
      <dgm:spPr/>
    </dgm:pt>
    <dgm:pt modelId="{8A70376F-845F-4AAA-964F-8D443616D870}" type="pres">
      <dgm:prSet presAssocID="{3DDEA98E-D375-481C-8F3B-4A95E84525A5}" presName="rootComposite1" presStyleCnt="0"/>
      <dgm:spPr/>
    </dgm:pt>
    <dgm:pt modelId="{5EA8D4E8-137C-4D5A-8345-1FE4DDE8D50A}" type="pres">
      <dgm:prSet presAssocID="{3DDEA98E-D375-481C-8F3B-4A95E84525A5}" presName="rootText1" presStyleLbl="node0" presStyleIdx="3" presStyleCnt="4">
        <dgm:presLayoutVars>
          <dgm:chPref val="3"/>
        </dgm:presLayoutVars>
      </dgm:prSet>
      <dgm:spPr/>
    </dgm:pt>
    <dgm:pt modelId="{E2AFE190-48B8-4C05-9176-D2AFB53E04FF}" type="pres">
      <dgm:prSet presAssocID="{3DDEA98E-D375-481C-8F3B-4A95E84525A5}" presName="rootConnector1" presStyleLbl="node1" presStyleIdx="0" presStyleCnt="0"/>
      <dgm:spPr/>
    </dgm:pt>
    <dgm:pt modelId="{B401AEE6-4296-4F1F-B382-25B7A4959B8A}" type="pres">
      <dgm:prSet presAssocID="{3DDEA98E-D375-481C-8F3B-4A95E84525A5}" presName="hierChild2" presStyleCnt="0"/>
      <dgm:spPr/>
    </dgm:pt>
    <dgm:pt modelId="{31A88D5D-43C7-41E9-8A8E-23AA1DEA7D16}" type="pres">
      <dgm:prSet presAssocID="{3DDEA98E-D375-481C-8F3B-4A95E84525A5}" presName="hierChild3" presStyleCnt="0"/>
      <dgm:spPr/>
    </dgm:pt>
  </dgm:ptLst>
  <dgm:cxnLst>
    <dgm:cxn modelId="{13E68704-7C2B-44A3-BB37-5B15748211C9}" type="presOf" srcId="{E574655A-E3A5-40E5-AAD0-3EE3D853B2DE}" destId="{1CD12FE8-D7A6-4BF9-8823-F3B0EE11FFF3}" srcOrd="1" destOrd="0" presId="urn:microsoft.com/office/officeart/2005/8/layout/orgChart1"/>
    <dgm:cxn modelId="{588BE02B-CF1C-40C4-9CCF-B3402A22C608}" type="presOf" srcId="{E02F09A1-8D4D-44A9-83A5-D459F83A8DA6}" destId="{4987B6B9-D606-416C-A9DF-0CD3BACA0669}" srcOrd="0" destOrd="0" presId="urn:microsoft.com/office/officeart/2005/8/layout/orgChart1"/>
    <dgm:cxn modelId="{B6243F68-4458-45B4-A0F5-6637DA209599}" srcId="{E02F09A1-8D4D-44A9-83A5-D459F83A8DA6}" destId="{0113BB7A-7DBA-4D14-8D20-7C34A64A8121}" srcOrd="0" destOrd="0" parTransId="{D0B53FA2-9D59-47C2-80BE-F5C6F7996914}" sibTransId="{EFFAC9A3-701A-400E-BD6E-9B1F2270861E}"/>
    <dgm:cxn modelId="{7E801B6E-A971-494F-BE8C-DCF8FDC7467D}" type="presOf" srcId="{BB99ED71-6644-481B-A938-4B87BB5CF8E4}" destId="{AA4C9BDE-C51E-4E57-A07B-707D8674CC80}" srcOrd="1" destOrd="0" presId="urn:microsoft.com/office/officeart/2005/8/layout/orgChart1"/>
    <dgm:cxn modelId="{422F0A6F-C94F-4063-B1D7-65BB4D436249}" type="presOf" srcId="{BB99ED71-6644-481B-A938-4B87BB5CF8E4}" destId="{50DE2569-8619-49DB-8C18-C9EFFF0D60D2}" srcOrd="0" destOrd="0" presId="urn:microsoft.com/office/officeart/2005/8/layout/orgChart1"/>
    <dgm:cxn modelId="{A9597177-7239-468F-B50C-87245E327BCB}" type="presOf" srcId="{0113BB7A-7DBA-4D14-8D20-7C34A64A8121}" destId="{34F9BA7B-090C-4081-B4D0-A2435320962F}" srcOrd="1" destOrd="0" presId="urn:microsoft.com/office/officeart/2005/8/layout/orgChart1"/>
    <dgm:cxn modelId="{74E2907B-89BC-4993-888F-C20D1B810C10}" type="presOf" srcId="{3DDEA98E-D375-481C-8F3B-4A95E84525A5}" destId="{E2AFE190-48B8-4C05-9176-D2AFB53E04FF}" srcOrd="1" destOrd="0" presId="urn:microsoft.com/office/officeart/2005/8/layout/orgChart1"/>
    <dgm:cxn modelId="{060C938E-4C41-49C5-82C5-9A7198E6621B}" type="presOf" srcId="{E574655A-E3A5-40E5-AAD0-3EE3D853B2DE}" destId="{D9200B02-C324-4C19-B399-8BC25BECB5A5}" srcOrd="0" destOrd="0" presId="urn:microsoft.com/office/officeart/2005/8/layout/orgChart1"/>
    <dgm:cxn modelId="{C4C19FA3-4607-4263-96BF-2124AE4ED2EA}" srcId="{E02F09A1-8D4D-44A9-83A5-D459F83A8DA6}" destId="{E574655A-E3A5-40E5-AAD0-3EE3D853B2DE}" srcOrd="1" destOrd="0" parTransId="{2F9AAD75-11EF-45BD-A490-01330E2CC73C}" sibTransId="{47FECF32-6CB0-4EA1-B0A1-A83CEAF005C7}"/>
    <dgm:cxn modelId="{BFF4EDBD-3C73-4DAC-8EF1-06B33409AE35}" srcId="{E02F09A1-8D4D-44A9-83A5-D459F83A8DA6}" destId="{3DDEA98E-D375-481C-8F3B-4A95E84525A5}" srcOrd="3" destOrd="0" parTransId="{67FCE94D-A6B0-4062-834D-2621393E8790}" sibTransId="{1FE84670-8ED4-40FE-930C-20FB97C088AD}"/>
    <dgm:cxn modelId="{E61222C1-35C4-4F13-BB2F-D4B8852A3BD0}" type="presOf" srcId="{3DDEA98E-D375-481C-8F3B-4A95E84525A5}" destId="{5EA8D4E8-137C-4D5A-8345-1FE4DDE8D50A}" srcOrd="0" destOrd="0" presId="urn:microsoft.com/office/officeart/2005/8/layout/orgChart1"/>
    <dgm:cxn modelId="{9925A2D9-C84D-409C-8D5E-AC691EE77CA5}" type="presOf" srcId="{0113BB7A-7DBA-4D14-8D20-7C34A64A8121}" destId="{F801E9F1-6574-4C95-8EC9-DB4091B1EC2E}" srcOrd="0" destOrd="0" presId="urn:microsoft.com/office/officeart/2005/8/layout/orgChart1"/>
    <dgm:cxn modelId="{143969E8-C067-45D0-953B-9E52400EA82E}" srcId="{E02F09A1-8D4D-44A9-83A5-D459F83A8DA6}" destId="{BB99ED71-6644-481B-A938-4B87BB5CF8E4}" srcOrd="2" destOrd="0" parTransId="{38A34D03-0026-44AB-A4EC-3E38C169CA83}" sibTransId="{3C6193CD-3340-4A4F-95C1-0321F30BE96C}"/>
    <dgm:cxn modelId="{69194D0F-68FC-4149-87BC-7A645555BAE1}" type="presParOf" srcId="{4987B6B9-D606-416C-A9DF-0CD3BACA0669}" destId="{52F42599-E1D9-4153-AB01-3D98F4B5A7AC}" srcOrd="0" destOrd="0" presId="urn:microsoft.com/office/officeart/2005/8/layout/orgChart1"/>
    <dgm:cxn modelId="{D48C5973-6022-42B4-80BA-CB128ACA8047}" type="presParOf" srcId="{52F42599-E1D9-4153-AB01-3D98F4B5A7AC}" destId="{CBBB11A8-C03E-4FD1-B34C-3FE5256E039D}" srcOrd="0" destOrd="0" presId="urn:microsoft.com/office/officeart/2005/8/layout/orgChart1"/>
    <dgm:cxn modelId="{18406FC0-8E8E-489D-A379-CF1774AB1979}" type="presParOf" srcId="{CBBB11A8-C03E-4FD1-B34C-3FE5256E039D}" destId="{F801E9F1-6574-4C95-8EC9-DB4091B1EC2E}" srcOrd="0" destOrd="0" presId="urn:microsoft.com/office/officeart/2005/8/layout/orgChart1"/>
    <dgm:cxn modelId="{406A6F21-1FD1-4F73-A2A3-C8E259084556}" type="presParOf" srcId="{CBBB11A8-C03E-4FD1-B34C-3FE5256E039D}" destId="{34F9BA7B-090C-4081-B4D0-A2435320962F}" srcOrd="1" destOrd="0" presId="urn:microsoft.com/office/officeart/2005/8/layout/orgChart1"/>
    <dgm:cxn modelId="{4264AB96-FEB3-4777-924B-F8980328FCBC}" type="presParOf" srcId="{52F42599-E1D9-4153-AB01-3D98F4B5A7AC}" destId="{316EB7BA-E323-4695-A2B9-B84626FEEE3D}" srcOrd="1" destOrd="0" presId="urn:microsoft.com/office/officeart/2005/8/layout/orgChart1"/>
    <dgm:cxn modelId="{588EB9B3-6E76-4EED-BE82-2A1B0890C06A}" type="presParOf" srcId="{52F42599-E1D9-4153-AB01-3D98F4B5A7AC}" destId="{512D3378-6EA9-4BE4-BF79-8BAB8A17F8E0}" srcOrd="2" destOrd="0" presId="urn:microsoft.com/office/officeart/2005/8/layout/orgChart1"/>
    <dgm:cxn modelId="{98C27C70-68FB-4733-A09E-D7AD04BE2350}" type="presParOf" srcId="{4987B6B9-D606-416C-A9DF-0CD3BACA0669}" destId="{D89B5B2E-9024-4F65-BBEF-DB6611B79F46}" srcOrd="1" destOrd="0" presId="urn:microsoft.com/office/officeart/2005/8/layout/orgChart1"/>
    <dgm:cxn modelId="{81700F2C-4C1A-4EA4-9DAA-4D065F0E5A74}" type="presParOf" srcId="{D89B5B2E-9024-4F65-BBEF-DB6611B79F46}" destId="{50658D4D-7EB5-40AC-8075-3F7CE273F5EB}" srcOrd="0" destOrd="0" presId="urn:microsoft.com/office/officeart/2005/8/layout/orgChart1"/>
    <dgm:cxn modelId="{1F350059-D5FD-4DBF-A4CA-2070954CF9B3}" type="presParOf" srcId="{50658D4D-7EB5-40AC-8075-3F7CE273F5EB}" destId="{D9200B02-C324-4C19-B399-8BC25BECB5A5}" srcOrd="0" destOrd="0" presId="urn:microsoft.com/office/officeart/2005/8/layout/orgChart1"/>
    <dgm:cxn modelId="{E255BDAB-6F64-457A-ABD6-DD8FDC258B4D}" type="presParOf" srcId="{50658D4D-7EB5-40AC-8075-3F7CE273F5EB}" destId="{1CD12FE8-D7A6-4BF9-8823-F3B0EE11FFF3}" srcOrd="1" destOrd="0" presId="urn:microsoft.com/office/officeart/2005/8/layout/orgChart1"/>
    <dgm:cxn modelId="{98F6CAC0-6B89-4911-8626-BB95F9732484}" type="presParOf" srcId="{D89B5B2E-9024-4F65-BBEF-DB6611B79F46}" destId="{58D77E92-E53A-4741-873E-5A0E821AF6D4}" srcOrd="1" destOrd="0" presId="urn:microsoft.com/office/officeart/2005/8/layout/orgChart1"/>
    <dgm:cxn modelId="{E03E47F1-477A-4262-BE7D-4EC086ADDD50}" type="presParOf" srcId="{D89B5B2E-9024-4F65-BBEF-DB6611B79F46}" destId="{5B8B376F-E42C-4B07-A159-519D9CD81CDC}" srcOrd="2" destOrd="0" presId="urn:microsoft.com/office/officeart/2005/8/layout/orgChart1"/>
    <dgm:cxn modelId="{7AB77C06-76DE-4606-9677-EB3BBC53ACA4}" type="presParOf" srcId="{4987B6B9-D606-416C-A9DF-0CD3BACA0669}" destId="{3A5432F7-404C-4FA7-8A41-D16075877EE0}" srcOrd="2" destOrd="0" presId="urn:microsoft.com/office/officeart/2005/8/layout/orgChart1"/>
    <dgm:cxn modelId="{C0AF01BE-632D-4AC3-B1A5-97B34225E612}" type="presParOf" srcId="{3A5432F7-404C-4FA7-8A41-D16075877EE0}" destId="{493BDD94-3551-4686-837B-0FE97E78AB25}" srcOrd="0" destOrd="0" presId="urn:microsoft.com/office/officeart/2005/8/layout/orgChart1"/>
    <dgm:cxn modelId="{795A41AA-7C22-4828-BFC3-69F7CACD90F2}" type="presParOf" srcId="{493BDD94-3551-4686-837B-0FE97E78AB25}" destId="{50DE2569-8619-49DB-8C18-C9EFFF0D60D2}" srcOrd="0" destOrd="0" presId="urn:microsoft.com/office/officeart/2005/8/layout/orgChart1"/>
    <dgm:cxn modelId="{910CD873-2CF6-4D73-B52D-2B3566B3DDF3}" type="presParOf" srcId="{493BDD94-3551-4686-837B-0FE97E78AB25}" destId="{AA4C9BDE-C51E-4E57-A07B-707D8674CC80}" srcOrd="1" destOrd="0" presId="urn:microsoft.com/office/officeart/2005/8/layout/orgChart1"/>
    <dgm:cxn modelId="{9475B17D-FEB3-4BAA-B4CB-A6786348E413}" type="presParOf" srcId="{3A5432F7-404C-4FA7-8A41-D16075877EE0}" destId="{027150D1-9183-40E0-87C8-96DA53B007E5}" srcOrd="1" destOrd="0" presId="urn:microsoft.com/office/officeart/2005/8/layout/orgChart1"/>
    <dgm:cxn modelId="{43E23D3D-F293-4C64-82CB-09DC3ED23011}" type="presParOf" srcId="{3A5432F7-404C-4FA7-8A41-D16075877EE0}" destId="{85C7F015-2D28-4B73-A48F-717F28544546}" srcOrd="2" destOrd="0" presId="urn:microsoft.com/office/officeart/2005/8/layout/orgChart1"/>
    <dgm:cxn modelId="{AC817F73-F48F-4CE4-AF24-E241D3E51F56}" type="presParOf" srcId="{4987B6B9-D606-416C-A9DF-0CD3BACA0669}" destId="{D1D6BC47-2655-4B91-8CBF-B607CA2F3CAD}" srcOrd="3" destOrd="0" presId="urn:microsoft.com/office/officeart/2005/8/layout/orgChart1"/>
    <dgm:cxn modelId="{F94DAB48-5585-4E29-BECA-60177271CE29}" type="presParOf" srcId="{D1D6BC47-2655-4B91-8CBF-B607CA2F3CAD}" destId="{8A70376F-845F-4AAA-964F-8D443616D870}" srcOrd="0" destOrd="0" presId="urn:microsoft.com/office/officeart/2005/8/layout/orgChart1"/>
    <dgm:cxn modelId="{99965D06-E9A0-4D0A-9E29-76B4B114E055}" type="presParOf" srcId="{8A70376F-845F-4AAA-964F-8D443616D870}" destId="{5EA8D4E8-137C-4D5A-8345-1FE4DDE8D50A}" srcOrd="0" destOrd="0" presId="urn:microsoft.com/office/officeart/2005/8/layout/orgChart1"/>
    <dgm:cxn modelId="{B8658DD8-A88C-4158-96ED-77601056AED9}" type="presParOf" srcId="{8A70376F-845F-4AAA-964F-8D443616D870}" destId="{E2AFE190-48B8-4C05-9176-D2AFB53E04FF}" srcOrd="1" destOrd="0" presId="urn:microsoft.com/office/officeart/2005/8/layout/orgChart1"/>
    <dgm:cxn modelId="{C6910068-3BFB-4DD0-A786-CF8F2573C802}" type="presParOf" srcId="{D1D6BC47-2655-4B91-8CBF-B607CA2F3CAD}" destId="{B401AEE6-4296-4F1F-B382-25B7A4959B8A}" srcOrd="1" destOrd="0" presId="urn:microsoft.com/office/officeart/2005/8/layout/orgChart1"/>
    <dgm:cxn modelId="{FE2B3697-1528-44BD-A1B5-02019ACAD04B}" type="presParOf" srcId="{D1D6BC47-2655-4B91-8CBF-B607CA2F3CAD}" destId="{31A88D5D-43C7-41E9-8A8E-23AA1DEA7D1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1E9F1-6574-4C95-8EC9-DB4091B1EC2E}">
      <dsp:nvSpPr>
        <dsp:cNvPr id="0" name=""/>
        <dsp:cNvSpPr/>
      </dsp:nvSpPr>
      <dsp:spPr>
        <a:xfrm>
          <a:off x="5616" y="1730532"/>
          <a:ext cx="2342821" cy="1171410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baseline="0"/>
            <a:t>Source code</a:t>
          </a:r>
          <a:endParaRPr lang="en-IN" sz="4000" kern="1200"/>
        </a:p>
      </dsp:txBody>
      <dsp:txXfrm>
        <a:off x="5616" y="1730532"/>
        <a:ext cx="2342821" cy="1171410"/>
      </dsp:txXfrm>
    </dsp:sp>
    <dsp:sp modelId="{D9200B02-C324-4C19-B399-8BC25BECB5A5}">
      <dsp:nvSpPr>
        <dsp:cNvPr id="0" name=""/>
        <dsp:cNvSpPr/>
      </dsp:nvSpPr>
      <dsp:spPr>
        <a:xfrm>
          <a:off x="2840431" y="1730532"/>
          <a:ext cx="2342821" cy="1171410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baseline="0"/>
            <a:t>Compiler</a:t>
          </a:r>
          <a:endParaRPr lang="en-IN" sz="4000" kern="1200"/>
        </a:p>
      </dsp:txBody>
      <dsp:txXfrm>
        <a:off x="2840431" y="1730532"/>
        <a:ext cx="2342821" cy="1171410"/>
      </dsp:txXfrm>
    </dsp:sp>
    <dsp:sp modelId="{50DE2569-8619-49DB-8C18-C9EFFF0D60D2}">
      <dsp:nvSpPr>
        <dsp:cNvPr id="0" name=""/>
        <dsp:cNvSpPr/>
      </dsp:nvSpPr>
      <dsp:spPr>
        <a:xfrm>
          <a:off x="5675245" y="1730532"/>
          <a:ext cx="2342821" cy="1171410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000" kern="1200" baseline="0" dirty="0"/>
            <a:t>Interpreter</a:t>
          </a:r>
          <a:endParaRPr lang="en-IN" sz="4000" kern="1200" dirty="0"/>
        </a:p>
      </dsp:txBody>
      <dsp:txXfrm>
        <a:off x="5675245" y="1730532"/>
        <a:ext cx="2342821" cy="1171410"/>
      </dsp:txXfrm>
    </dsp:sp>
    <dsp:sp modelId="{5EA8D4E8-137C-4D5A-8345-1FE4DDE8D50A}">
      <dsp:nvSpPr>
        <dsp:cNvPr id="0" name=""/>
        <dsp:cNvSpPr/>
      </dsp:nvSpPr>
      <dsp:spPr>
        <a:xfrm>
          <a:off x="8510060" y="1730532"/>
          <a:ext cx="2342821" cy="1171410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4000" kern="1200" baseline="0"/>
            <a:t>Executable file</a:t>
          </a:r>
          <a:endParaRPr lang="en-IN" sz="4000" kern="1200" dirty="0"/>
        </a:p>
      </dsp:txBody>
      <dsp:txXfrm>
        <a:off x="8510060" y="1730532"/>
        <a:ext cx="2342821" cy="1171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3/26/2024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90" y="504497"/>
            <a:ext cx="7315200" cy="2185209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Assessment of On Job Training-2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itle 977">
            <a:extLst>
              <a:ext uri="{FF2B5EF4-FFF2-40B4-BE49-F238E27FC236}">
                <a16:creationId xmlns:a16="http://schemas.microsoft.com/office/drawing/2014/main" id="{97E8AD1C-83FE-43D6-93CF-EF82BAE4A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1533"/>
            <a:ext cx="3157538" cy="687833"/>
          </a:xfrm>
        </p:spPr>
        <p:txBody>
          <a:bodyPr/>
          <a:lstStyle/>
          <a:p>
            <a:r>
              <a:rPr lang="en-US" dirty="0">
                <a:solidFill>
                  <a:srgbClr val="0BE1FF"/>
                </a:solidFill>
              </a:rPr>
              <a:t>Datatypes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0B6D1A-7709-4677-8946-C9A33F172B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1974" y="2186994"/>
            <a:ext cx="3235625" cy="4188088"/>
          </a:xfrm>
        </p:spPr>
        <p:txBody>
          <a:bodyPr/>
          <a:lstStyle/>
          <a:p>
            <a:pPr algn="ctr">
              <a:buFont typeface="+mj-lt"/>
              <a:buAutoNum type="arabicPeriod"/>
            </a:pPr>
            <a:r>
              <a:rPr lang="en-US" sz="2800" b="1" i="0" dirty="0">
                <a:effectLst/>
              </a:rPr>
              <a:t>Number</a:t>
            </a:r>
            <a:endParaRPr lang="en-US" sz="2800" b="0" i="0" dirty="0">
              <a:effectLst/>
            </a:endParaRPr>
          </a:p>
          <a:p>
            <a:pPr algn="ctr">
              <a:buFont typeface="+mj-lt"/>
              <a:buAutoNum type="arabicPeriod"/>
            </a:pPr>
            <a:r>
              <a:rPr lang="en-US" sz="2800" b="1" i="0" dirty="0">
                <a:effectLst/>
              </a:rPr>
              <a:t>String</a:t>
            </a:r>
            <a:endParaRPr lang="en-US" sz="2800" b="0" i="0" dirty="0">
              <a:effectLst/>
            </a:endParaRPr>
          </a:p>
          <a:p>
            <a:pPr algn="ctr">
              <a:buFont typeface="+mj-lt"/>
              <a:buAutoNum type="arabicPeriod"/>
            </a:pPr>
            <a:r>
              <a:rPr lang="en-US" sz="2800" b="1" i="0" dirty="0">
                <a:effectLst/>
              </a:rPr>
              <a:t>Boolean</a:t>
            </a:r>
            <a:r>
              <a:rPr lang="en-US" sz="2800" b="0" i="0" dirty="0">
                <a:effectLst/>
              </a:rPr>
              <a:t>:</a:t>
            </a:r>
          </a:p>
          <a:p>
            <a:pPr algn="ctr">
              <a:buFont typeface="+mj-lt"/>
              <a:buAutoNum type="arabicPeriod"/>
            </a:pPr>
            <a:r>
              <a:rPr lang="en-US" sz="2800" b="1" i="0" dirty="0">
                <a:effectLst/>
              </a:rPr>
              <a:t>Object</a:t>
            </a:r>
            <a:endParaRPr lang="en-US" sz="2800" b="0" i="0" dirty="0">
              <a:effectLst/>
            </a:endParaRPr>
          </a:p>
          <a:p>
            <a:pPr algn="ctr">
              <a:buFont typeface="+mj-lt"/>
              <a:buAutoNum type="arabicPeriod"/>
            </a:pPr>
            <a:r>
              <a:rPr lang="en-US" sz="2800" b="1" i="0" dirty="0">
                <a:effectLst/>
              </a:rPr>
              <a:t>Array</a:t>
            </a:r>
            <a:endParaRPr lang="en-US" sz="2800" b="0" i="0" dirty="0">
              <a:effectLst/>
            </a:endParaRPr>
          </a:p>
          <a:p>
            <a:pPr algn="ctr">
              <a:buFont typeface="+mj-lt"/>
              <a:buAutoNum type="arabicPeriod"/>
            </a:pPr>
            <a:r>
              <a:rPr lang="en-US" sz="2800" b="1" i="0" dirty="0">
                <a:effectLst/>
              </a:rPr>
              <a:t>null</a:t>
            </a:r>
            <a:endParaRPr lang="en-US" sz="2800" b="0" i="0" dirty="0">
              <a:effectLst/>
            </a:endParaRPr>
          </a:p>
          <a:p>
            <a:pPr algn="ctr">
              <a:buFont typeface="+mj-lt"/>
              <a:buAutoNum type="arabicPeriod"/>
            </a:pPr>
            <a:r>
              <a:rPr lang="en-US" sz="2800" b="1" i="0" dirty="0">
                <a:effectLst/>
              </a:rPr>
              <a:t>undefined</a:t>
            </a:r>
            <a:endParaRPr lang="en-US" sz="2800" b="0" i="0" dirty="0">
              <a:effectLst/>
            </a:endParaRPr>
          </a:p>
        </p:txBody>
      </p:sp>
      <p:sp>
        <p:nvSpPr>
          <p:cNvPr id="23" name="Title 977">
            <a:extLst>
              <a:ext uri="{FF2B5EF4-FFF2-40B4-BE49-F238E27FC236}">
                <a16:creationId xmlns:a16="http://schemas.microsoft.com/office/drawing/2014/main" id="{0BD9A135-31A1-49D3-A14E-A9660FF5BED6}"/>
              </a:ext>
            </a:extLst>
          </p:cNvPr>
          <p:cNvSpPr txBox="1">
            <a:spLocks/>
          </p:cNvSpPr>
          <p:nvPr/>
        </p:nvSpPr>
        <p:spPr>
          <a:xfrm>
            <a:off x="3079103" y="885825"/>
            <a:ext cx="4889240" cy="109354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BE1FF"/>
                </a:solidFill>
              </a:rPr>
              <a:t>Conditional statements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891A63A-BF2F-4EA5-9F42-82CA47994AD4}"/>
              </a:ext>
            </a:extLst>
          </p:cNvPr>
          <p:cNvSpPr txBox="1">
            <a:spLocks/>
          </p:cNvSpPr>
          <p:nvPr/>
        </p:nvSpPr>
        <p:spPr>
          <a:xfrm>
            <a:off x="3657599" y="2186994"/>
            <a:ext cx="4400551" cy="41880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+mj-lt"/>
              <a:buAutoNum type="arabicPeriod"/>
            </a:pPr>
            <a:r>
              <a:rPr lang="en-US" sz="2800" dirty="0"/>
              <a:t>If statement</a:t>
            </a:r>
          </a:p>
          <a:p>
            <a:pPr algn="ctr">
              <a:buFont typeface="+mj-lt"/>
              <a:buAutoNum type="arabicPeriod"/>
            </a:pPr>
            <a:r>
              <a:rPr lang="en-US" sz="2800" dirty="0"/>
              <a:t>else statement</a:t>
            </a:r>
          </a:p>
          <a:p>
            <a:pPr algn="ctr">
              <a:buFont typeface="+mj-lt"/>
              <a:buAutoNum type="arabicPeriod"/>
            </a:pPr>
            <a:r>
              <a:rPr lang="en-US" sz="2800" dirty="0"/>
              <a:t>Else if statement</a:t>
            </a:r>
          </a:p>
          <a:p>
            <a:pPr algn="ctr">
              <a:buFont typeface="+mj-lt"/>
              <a:buAutoNum type="arabicPeriod"/>
            </a:pPr>
            <a:r>
              <a:rPr lang="en-US" sz="2800" dirty="0"/>
              <a:t>Nested if else</a:t>
            </a:r>
          </a:p>
        </p:txBody>
      </p:sp>
      <p:sp>
        <p:nvSpPr>
          <p:cNvPr id="25" name="Title 977">
            <a:extLst>
              <a:ext uri="{FF2B5EF4-FFF2-40B4-BE49-F238E27FC236}">
                <a16:creationId xmlns:a16="http://schemas.microsoft.com/office/drawing/2014/main" id="{6D36C9A4-6D1F-41AD-89DE-2E57CDBE741E}"/>
              </a:ext>
            </a:extLst>
          </p:cNvPr>
          <p:cNvSpPr txBox="1">
            <a:spLocks/>
          </p:cNvSpPr>
          <p:nvPr/>
        </p:nvSpPr>
        <p:spPr>
          <a:xfrm>
            <a:off x="8929688" y="885825"/>
            <a:ext cx="3262311" cy="109354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BE1FF"/>
                </a:solidFill>
              </a:rPr>
              <a:t>Looping statements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B3ABF6-2461-493D-AA35-9B0A91F19C90}"/>
              </a:ext>
            </a:extLst>
          </p:cNvPr>
          <p:cNvSpPr txBox="1">
            <a:spLocks/>
          </p:cNvSpPr>
          <p:nvPr/>
        </p:nvSpPr>
        <p:spPr>
          <a:xfrm>
            <a:off x="8058151" y="2186994"/>
            <a:ext cx="4133850" cy="41880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+mj-lt"/>
              <a:buAutoNum type="arabicPeriod"/>
            </a:pPr>
            <a:r>
              <a:rPr lang="en-US" sz="2800" dirty="0"/>
              <a:t>For loop</a:t>
            </a:r>
          </a:p>
          <a:p>
            <a:pPr algn="ctr">
              <a:buFont typeface="+mj-lt"/>
              <a:buAutoNum type="arabicPeriod"/>
            </a:pPr>
            <a:r>
              <a:rPr lang="en-US" sz="2800" dirty="0"/>
              <a:t>while loop</a:t>
            </a:r>
          </a:p>
          <a:p>
            <a:pPr algn="ctr">
              <a:buFont typeface="+mj-lt"/>
              <a:buAutoNum type="arabicPeriod"/>
            </a:pPr>
            <a:r>
              <a:rPr lang="en-US" sz="2800" dirty="0"/>
              <a:t>Do-while loop</a:t>
            </a:r>
          </a:p>
        </p:txBody>
      </p:sp>
    </p:spTree>
    <p:extLst>
      <p:ext uri="{BB962C8B-B14F-4D97-AF65-F5344CB8AC3E}">
        <p14:creationId xmlns:p14="http://schemas.microsoft.com/office/powerpoint/2010/main" val="303839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5502E9-AB18-4DD6-BBC9-E6D9011F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3689"/>
            <a:ext cx="4945224" cy="687834"/>
          </a:xfrm>
        </p:spPr>
        <p:txBody>
          <a:bodyPr/>
          <a:lstStyle/>
          <a:p>
            <a:pPr algn="ctr"/>
            <a:r>
              <a:rPr lang="en-IN" sz="3200" b="1" i="0" dirty="0">
                <a:solidFill>
                  <a:srgbClr val="0BE1FF"/>
                </a:solidFill>
                <a:effectLst/>
                <a:latin typeface="__Inter_aaf875"/>
              </a:rPr>
              <a:t>JS Functions</a:t>
            </a:r>
            <a:endParaRPr lang="en-IN" sz="3200" dirty="0">
              <a:solidFill>
                <a:srgbClr val="0BE1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4DF902-8218-4AB6-8320-91D60CB9DC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5233" y="494523"/>
            <a:ext cx="4945224" cy="636347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+mj-lt"/>
              </a:rPr>
              <a:t>A function in JavaScript is a block of code design to perform a specific task. You can create a function using the “function” keyword followed by the function name, parenthesis (),and curly braces { } which contain the function body.</a:t>
            </a:r>
          </a:p>
          <a:p>
            <a:pPr marL="0" indent="0">
              <a:buNone/>
            </a:pPr>
            <a:endParaRPr lang="en-IN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+mj-lt"/>
              </a:rPr>
              <a:t>Call a function using function name followed by parenthesis to run the function.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4357E56-4948-457A-863E-326B2753B986}"/>
              </a:ext>
            </a:extLst>
          </p:cNvPr>
          <p:cNvSpPr txBox="1">
            <a:spLocks/>
          </p:cNvSpPr>
          <p:nvPr/>
        </p:nvSpPr>
        <p:spPr>
          <a:xfrm>
            <a:off x="5669073" y="0"/>
            <a:ext cx="4945224" cy="6878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rgbClr val="0BE1FF"/>
                </a:solidFill>
                <a:latin typeface="__Inter_aaf875"/>
              </a:rPr>
              <a:t>async Functions</a:t>
            </a:r>
            <a:endParaRPr lang="en-IN" sz="3200" dirty="0">
              <a:solidFill>
                <a:srgbClr val="0BE1FF"/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5912E54-3E7D-47D3-B326-5BB3C627DE81}"/>
              </a:ext>
            </a:extLst>
          </p:cNvPr>
          <p:cNvSpPr txBox="1">
            <a:spLocks/>
          </p:cNvSpPr>
          <p:nvPr/>
        </p:nvSpPr>
        <p:spPr>
          <a:xfrm>
            <a:off x="5740193" y="494523"/>
            <a:ext cx="4945224" cy="63634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latin typeface="+mj-lt"/>
              </a:rPr>
              <a:t>Asynchronous functions are defined by “async” keyword and is used to run </a:t>
            </a:r>
          </a:p>
          <a:p>
            <a:pPr marL="0" indent="0">
              <a:buNone/>
            </a:pPr>
            <a:r>
              <a:rPr lang="en-IN" dirty="0">
                <a:latin typeface="+mj-lt"/>
              </a:rPr>
              <a:t>Asynchronously meaning it can run independently without waiting for previous functions to finish it uses “fetch” and “await” keyword to pause execution until promise is resolved or rejected.</a:t>
            </a:r>
          </a:p>
        </p:txBody>
      </p:sp>
    </p:spTree>
    <p:extLst>
      <p:ext uri="{BB962C8B-B14F-4D97-AF65-F5344CB8AC3E}">
        <p14:creationId xmlns:p14="http://schemas.microsoft.com/office/powerpoint/2010/main" val="187759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5502E9-AB18-4DD6-BBC9-E6D9011F7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33" y="23689"/>
            <a:ext cx="4945224" cy="687834"/>
          </a:xfrm>
        </p:spPr>
        <p:txBody>
          <a:bodyPr/>
          <a:lstStyle/>
          <a:p>
            <a:pPr algn="ctr"/>
            <a:r>
              <a:rPr lang="en-IN" sz="3200" b="1" i="0" dirty="0">
                <a:solidFill>
                  <a:srgbClr val="0BE1FF"/>
                </a:solidFill>
                <a:effectLst/>
                <a:latin typeface="__Inter_aaf875"/>
              </a:rPr>
              <a:t>Arrays</a:t>
            </a:r>
            <a:endParaRPr lang="en-IN" sz="3200" dirty="0">
              <a:solidFill>
                <a:srgbClr val="0BE1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4DF902-8218-4AB6-8320-91D60CB9DC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5233" y="494523"/>
            <a:ext cx="4945224" cy="636347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+mj-lt"/>
              </a:rPr>
              <a:t>In JavaScript, an array is a data structure that can store multiple values.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+mj-lt"/>
              </a:rPr>
              <a:t> Values are stored in indexes startin</a:t>
            </a:r>
            <a:r>
              <a:rPr lang="en-US" dirty="0">
                <a:latin typeface="+mj-lt"/>
              </a:rPr>
              <a:t>g from 0</a:t>
            </a:r>
            <a:endParaRPr lang="en-US" b="0" i="0" dirty="0">
              <a:effectLst/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effectLst/>
                <a:latin typeface="+mj-lt"/>
              </a:rPr>
              <a:t>Arrays can contain elements of different data types, such as numbers, strings, objects, and other arrays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>
                <a:latin typeface="+mj-lt"/>
              </a:rPr>
              <a:t>e.g</a:t>
            </a:r>
            <a:r>
              <a:rPr lang="en-US" dirty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n-IN" b="0" i="0" dirty="0">
                <a:solidFill>
                  <a:srgbClr val="E9AE7E"/>
                </a:solidFill>
                <a:effectLst/>
                <a:latin typeface="__JetBrains_Mono_2c91d1"/>
              </a:rPr>
              <a:t>const</a:t>
            </a:r>
            <a:r>
              <a:rPr lang="en-IN" b="0" i="0" dirty="0">
                <a:solidFill>
                  <a:srgbClr val="E3EAF2"/>
                </a:solidFill>
                <a:effectLst/>
                <a:latin typeface="__JetBrains_Mono_2c91d1"/>
              </a:rPr>
              <a:t> fruits </a:t>
            </a:r>
            <a:r>
              <a:rPr lang="en-IN" b="0" i="0" dirty="0">
                <a:solidFill>
                  <a:srgbClr val="E9AE7E"/>
                </a:solidFill>
                <a:effectLst/>
                <a:latin typeface="__JetBrains_Mono_2c91d1"/>
              </a:rPr>
              <a:t>=</a:t>
            </a:r>
            <a:r>
              <a:rPr lang="en-IN" b="0" i="0" dirty="0">
                <a:solidFill>
                  <a:srgbClr val="E3EAF2"/>
                </a:solidFill>
                <a:effectLst/>
                <a:latin typeface="__JetBrains_Mono_2c91d1"/>
              </a:rPr>
              <a:t> [</a:t>
            </a:r>
            <a:r>
              <a:rPr lang="en-IN" b="0" i="0" dirty="0">
                <a:solidFill>
                  <a:srgbClr val="91D076"/>
                </a:solidFill>
                <a:effectLst/>
                <a:latin typeface="__JetBrains_Mono_2c91d1"/>
              </a:rPr>
              <a:t>'apple'</a:t>
            </a:r>
            <a:r>
              <a:rPr lang="en-IN" b="0" i="0" dirty="0">
                <a:solidFill>
                  <a:srgbClr val="E3EAF2"/>
                </a:solidFill>
                <a:effectLst/>
                <a:latin typeface="__JetBrains_Mono_2c91d1"/>
              </a:rPr>
              <a:t>, </a:t>
            </a:r>
            <a:r>
              <a:rPr lang="en-IN" b="0" i="0" dirty="0">
                <a:solidFill>
                  <a:srgbClr val="91D076"/>
                </a:solidFill>
                <a:effectLst/>
                <a:latin typeface="__JetBrains_Mono_2c91d1"/>
              </a:rPr>
              <a:t>'banana'</a:t>
            </a:r>
            <a:r>
              <a:rPr lang="en-IN" b="0" i="0" dirty="0">
                <a:solidFill>
                  <a:srgbClr val="E3EAF2"/>
                </a:solidFill>
                <a:effectLst/>
                <a:latin typeface="__JetBrains_Mono_2c91d1"/>
              </a:rPr>
              <a:t>, </a:t>
            </a:r>
            <a:r>
              <a:rPr lang="en-IN" b="0" i="0" dirty="0">
                <a:solidFill>
                  <a:srgbClr val="91D076"/>
                </a:solidFill>
                <a:effectLst/>
                <a:latin typeface="__JetBrains_Mono_2c91d1"/>
              </a:rPr>
              <a:t>'cherry'</a:t>
            </a:r>
            <a:r>
              <a:rPr lang="en-IN" b="0" i="0" dirty="0">
                <a:solidFill>
                  <a:srgbClr val="E3EAF2"/>
                </a:solidFill>
                <a:effectLst/>
                <a:latin typeface="__JetBrains_Mono_2c91d1"/>
              </a:rPr>
              <a:t>];</a:t>
            </a:r>
            <a:endParaRPr lang="en-IN" dirty="0">
              <a:latin typeface="+mj-lt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4357E56-4948-457A-863E-326B2753B986}"/>
              </a:ext>
            </a:extLst>
          </p:cNvPr>
          <p:cNvSpPr txBox="1">
            <a:spLocks/>
          </p:cNvSpPr>
          <p:nvPr/>
        </p:nvSpPr>
        <p:spPr>
          <a:xfrm>
            <a:off x="5669073" y="0"/>
            <a:ext cx="4945224" cy="6878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rgbClr val="0BE1FF"/>
                </a:solidFill>
                <a:latin typeface="__Inter_aaf875"/>
              </a:rPr>
              <a:t>objects</a:t>
            </a:r>
            <a:endParaRPr lang="en-IN" sz="3200" dirty="0">
              <a:solidFill>
                <a:srgbClr val="0BE1FF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F216FDE-423E-447D-9355-0B435A5A30F6}"/>
              </a:ext>
            </a:extLst>
          </p:cNvPr>
          <p:cNvSpPr txBox="1">
            <a:spLocks/>
          </p:cNvSpPr>
          <p:nvPr/>
        </p:nvSpPr>
        <p:spPr>
          <a:xfrm>
            <a:off x="5862113" y="494523"/>
            <a:ext cx="4945224" cy="63634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O</a:t>
            </a:r>
            <a:r>
              <a:rPr lang="en-US" b="0" i="0" dirty="0">
                <a:effectLst/>
                <a:latin typeface="+mj-lt"/>
              </a:rPr>
              <a:t>bjects are key-value pairs where the keys are strings and the values can be of any data type. </a:t>
            </a:r>
            <a:endParaRPr lang="en-IN" b="0" i="0" dirty="0">
              <a:effectLst/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+mj-lt"/>
              </a:rPr>
              <a:t>JSON is separate file format to store JS objects</a:t>
            </a:r>
            <a:r>
              <a:rPr lang="en-US" dirty="0">
                <a:latin typeface="+mj-lt"/>
              </a:rPr>
              <a:t> with .json extension</a:t>
            </a:r>
            <a:endParaRPr lang="en-IN" dirty="0">
              <a:latin typeface="+mj-lt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+mj-lt"/>
              </a:rPr>
              <a:t>e.g.                                  </a:t>
            </a:r>
          </a:p>
          <a:p>
            <a:pPr marL="0" indent="0">
              <a:buNone/>
            </a:pPr>
            <a:r>
              <a:rPr lang="en-IN" dirty="0">
                <a:solidFill>
                  <a:srgbClr val="E9AE7E"/>
                </a:solidFill>
                <a:latin typeface="__JetBrains_Mono_2c91d1"/>
              </a:rPr>
              <a:t>let </a:t>
            </a:r>
            <a:r>
              <a:rPr lang="en-IN" dirty="0">
                <a:latin typeface="__JetBrains_Mono_2c91d1"/>
              </a:rPr>
              <a:t>obj</a:t>
            </a:r>
            <a:r>
              <a:rPr lang="en-IN" dirty="0">
                <a:solidFill>
                  <a:srgbClr val="E9AE7E"/>
                </a:solidFill>
                <a:latin typeface="__JetBrains_Mono_2c91d1"/>
              </a:rPr>
              <a:t>=</a:t>
            </a:r>
            <a:r>
              <a:rPr lang="en-IN" dirty="0">
                <a:latin typeface="__JetBrains_Mono_2c91d1"/>
              </a:rPr>
              <a:t>{</a:t>
            </a:r>
            <a:r>
              <a:rPr lang="en-IN" dirty="0">
                <a:solidFill>
                  <a:srgbClr val="91D076"/>
                </a:solidFill>
                <a:latin typeface="__JetBrains_Mono_2c91d1"/>
              </a:rPr>
              <a:t>“name”</a:t>
            </a:r>
            <a:r>
              <a:rPr lang="en-IN" dirty="0">
                <a:latin typeface="__JetBrains_Mono_2c91d1"/>
              </a:rPr>
              <a:t>:</a:t>
            </a:r>
            <a:r>
              <a:rPr lang="en-IN" dirty="0">
                <a:solidFill>
                  <a:srgbClr val="91D076"/>
                </a:solidFill>
                <a:latin typeface="__JetBrains_Mono_2c91d1"/>
              </a:rPr>
              <a:t>”person1”, “age”:19</a:t>
            </a:r>
            <a:r>
              <a:rPr lang="en-IN" dirty="0">
                <a:latin typeface="__JetBrains_Mono_2c91d1"/>
              </a:rPr>
              <a:t>}</a:t>
            </a:r>
            <a:endParaRPr lang="en-US" dirty="0">
              <a:latin typeface="__JetBrains_Mono_2c91d1"/>
            </a:endParaRPr>
          </a:p>
        </p:txBody>
      </p:sp>
    </p:spTree>
    <p:extLst>
      <p:ext uri="{BB962C8B-B14F-4D97-AF65-F5344CB8AC3E}">
        <p14:creationId xmlns:p14="http://schemas.microsoft.com/office/powerpoint/2010/main" val="609088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B9CB8100-790A-4F28-966E-B7E21BE7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178" y="91362"/>
            <a:ext cx="4936277" cy="575890"/>
          </a:xfrm>
        </p:spPr>
        <p:txBody>
          <a:bodyPr/>
          <a:lstStyle/>
          <a:p>
            <a:pPr algn="ctr"/>
            <a:r>
              <a:rPr lang="en-IN" sz="3200" dirty="0">
                <a:solidFill>
                  <a:srgbClr val="0BE1FF"/>
                </a:solidFill>
              </a:rPr>
              <a:t>Events</a:t>
            </a:r>
          </a:p>
        </p:txBody>
      </p:sp>
      <p:sp>
        <p:nvSpPr>
          <p:cNvPr id="4" name="Title 34">
            <a:extLst>
              <a:ext uri="{FF2B5EF4-FFF2-40B4-BE49-F238E27FC236}">
                <a16:creationId xmlns:a16="http://schemas.microsoft.com/office/drawing/2014/main" id="{C1F7C532-33D7-44C7-9918-A2606AB255D5}"/>
              </a:ext>
            </a:extLst>
          </p:cNvPr>
          <p:cNvSpPr txBox="1">
            <a:spLocks/>
          </p:cNvSpPr>
          <p:nvPr/>
        </p:nvSpPr>
        <p:spPr>
          <a:xfrm>
            <a:off x="3027680" y="1036242"/>
            <a:ext cx="9164321" cy="56287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cap="none" dirty="0"/>
              <a:t>Adds a event to html </a:t>
            </a:r>
            <a:r>
              <a:rPr lang="en-IN" cap="none" dirty="0" err="1"/>
              <a:t>elements,only</a:t>
            </a:r>
            <a:r>
              <a:rPr lang="en-IN" cap="none" dirty="0"/>
              <a:t> performs an action when event condition is met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cap="none" dirty="0"/>
              <a:t>onclick();-only when click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cap="none" dirty="0"/>
              <a:t>ondblclick();-only on double click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cap="none" dirty="0"/>
              <a:t>mouseover();only if mouse in over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cap="none" dirty="0"/>
              <a:t>mouseout();-only after mouse out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cap="none" dirty="0"/>
              <a:t>document.GetElementById-to get tag by id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cap="none" dirty="0"/>
              <a:t>document.GetElementByClassName get tag by class name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IN" cap="none" dirty="0"/>
              <a:t>document.GetElementByTagName-to get tag by tag name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IN" cap="none" dirty="0"/>
          </a:p>
        </p:txBody>
      </p:sp>
    </p:spTree>
    <p:extLst>
      <p:ext uri="{BB962C8B-B14F-4D97-AF65-F5344CB8AC3E}">
        <p14:creationId xmlns:p14="http://schemas.microsoft.com/office/powerpoint/2010/main" val="206980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24D1C8B0-9294-4AD1-946E-0303D536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178" y="91362"/>
            <a:ext cx="4936277" cy="575890"/>
          </a:xfrm>
        </p:spPr>
        <p:txBody>
          <a:bodyPr/>
          <a:lstStyle/>
          <a:p>
            <a:pPr algn="ctr"/>
            <a:r>
              <a:rPr lang="en-IN" sz="3200" dirty="0">
                <a:solidFill>
                  <a:srgbClr val="0BE1FF"/>
                </a:solidFill>
              </a:rPr>
              <a:t>Js use case</a:t>
            </a:r>
          </a:p>
        </p:txBody>
      </p:sp>
      <p:sp>
        <p:nvSpPr>
          <p:cNvPr id="12" name="Title 34">
            <a:extLst>
              <a:ext uri="{FF2B5EF4-FFF2-40B4-BE49-F238E27FC236}">
                <a16:creationId xmlns:a16="http://schemas.microsoft.com/office/drawing/2014/main" id="{016254EB-A851-4FDB-885F-1C7622BC0394}"/>
              </a:ext>
            </a:extLst>
          </p:cNvPr>
          <p:cNvSpPr txBox="1">
            <a:spLocks/>
          </p:cNvSpPr>
          <p:nvPr/>
        </p:nvSpPr>
        <p:spPr>
          <a:xfrm>
            <a:off x="233819" y="1696642"/>
            <a:ext cx="3261222" cy="575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Testcase-1</a:t>
            </a:r>
          </a:p>
        </p:txBody>
      </p:sp>
      <p:sp>
        <p:nvSpPr>
          <p:cNvPr id="13" name="Title 34">
            <a:extLst>
              <a:ext uri="{FF2B5EF4-FFF2-40B4-BE49-F238E27FC236}">
                <a16:creationId xmlns:a16="http://schemas.microsoft.com/office/drawing/2014/main" id="{DAF3F2BA-C94E-4F46-8FA3-CEB667BFE839}"/>
              </a:ext>
            </a:extLst>
          </p:cNvPr>
          <p:cNvSpPr txBox="1">
            <a:spLocks/>
          </p:cNvSpPr>
          <p:nvPr/>
        </p:nvSpPr>
        <p:spPr>
          <a:xfrm>
            <a:off x="4277499" y="1696642"/>
            <a:ext cx="3261222" cy="575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Testcase-2</a:t>
            </a:r>
          </a:p>
        </p:txBody>
      </p:sp>
      <p:sp>
        <p:nvSpPr>
          <p:cNvPr id="14" name="Title 34">
            <a:extLst>
              <a:ext uri="{FF2B5EF4-FFF2-40B4-BE49-F238E27FC236}">
                <a16:creationId xmlns:a16="http://schemas.microsoft.com/office/drawing/2014/main" id="{2F94C2AE-74AC-4E15-B78D-F6C0B573C011}"/>
              </a:ext>
            </a:extLst>
          </p:cNvPr>
          <p:cNvSpPr txBox="1">
            <a:spLocks/>
          </p:cNvSpPr>
          <p:nvPr/>
        </p:nvSpPr>
        <p:spPr>
          <a:xfrm>
            <a:off x="8534539" y="1693334"/>
            <a:ext cx="3261222" cy="575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Testcase-3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56ADDC-9A00-4688-8172-E24A2C18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9" y="2460624"/>
            <a:ext cx="11795621" cy="30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8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4">
            <a:extLst>
              <a:ext uri="{FF2B5EF4-FFF2-40B4-BE49-F238E27FC236}">
                <a16:creationId xmlns:a16="http://schemas.microsoft.com/office/drawing/2014/main" id="{24D1C8B0-9294-4AD1-946E-0303D536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178" y="91362"/>
            <a:ext cx="4936277" cy="575890"/>
          </a:xfrm>
        </p:spPr>
        <p:txBody>
          <a:bodyPr/>
          <a:lstStyle/>
          <a:p>
            <a:pPr algn="ctr"/>
            <a:r>
              <a:rPr lang="en-IN" sz="3200" dirty="0">
                <a:solidFill>
                  <a:srgbClr val="0BE1FF"/>
                </a:solidFill>
              </a:rPr>
              <a:t>Js use case</a:t>
            </a:r>
          </a:p>
        </p:txBody>
      </p:sp>
      <p:sp>
        <p:nvSpPr>
          <p:cNvPr id="12" name="Title 34">
            <a:extLst>
              <a:ext uri="{FF2B5EF4-FFF2-40B4-BE49-F238E27FC236}">
                <a16:creationId xmlns:a16="http://schemas.microsoft.com/office/drawing/2014/main" id="{016254EB-A851-4FDB-885F-1C7622BC0394}"/>
              </a:ext>
            </a:extLst>
          </p:cNvPr>
          <p:cNvSpPr txBox="1">
            <a:spLocks/>
          </p:cNvSpPr>
          <p:nvPr/>
        </p:nvSpPr>
        <p:spPr>
          <a:xfrm>
            <a:off x="1473338" y="1828722"/>
            <a:ext cx="3261222" cy="575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Testcase-1</a:t>
            </a:r>
          </a:p>
        </p:txBody>
      </p:sp>
      <p:sp>
        <p:nvSpPr>
          <p:cNvPr id="13" name="Title 34">
            <a:extLst>
              <a:ext uri="{FF2B5EF4-FFF2-40B4-BE49-F238E27FC236}">
                <a16:creationId xmlns:a16="http://schemas.microsoft.com/office/drawing/2014/main" id="{DAF3F2BA-C94E-4F46-8FA3-CEB667BFE839}"/>
              </a:ext>
            </a:extLst>
          </p:cNvPr>
          <p:cNvSpPr txBox="1">
            <a:spLocks/>
          </p:cNvSpPr>
          <p:nvPr/>
        </p:nvSpPr>
        <p:spPr>
          <a:xfrm>
            <a:off x="8189099" y="1696642"/>
            <a:ext cx="3261222" cy="57589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Testcase-2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FB8AB-B0D6-4385-B306-B09C82FB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9" y="2494358"/>
            <a:ext cx="5669141" cy="300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0C46C6-2094-41F7-84FD-FC733E360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4358"/>
            <a:ext cx="5862181" cy="30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/>
          </a:bodyPr>
          <a:lstStyle/>
          <a:p>
            <a:r>
              <a:rPr lang="en-US" dirty="0"/>
              <a:t>Prajwal Shetty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580" y="695093"/>
            <a:ext cx="8373933" cy="667498"/>
          </a:xfrm>
        </p:spPr>
        <p:txBody>
          <a:bodyPr/>
          <a:lstStyle/>
          <a:p>
            <a:pPr algn="ctr"/>
            <a:r>
              <a:rPr lang="en-US" sz="3200" cap="none" dirty="0">
                <a:solidFill>
                  <a:srgbClr val="00B0F0"/>
                </a:solidFill>
              </a:rPr>
              <a:t>Role of intern in organization</a:t>
            </a:r>
          </a:p>
        </p:txBody>
      </p:sp>
      <p:sp>
        <p:nvSpPr>
          <p:cNvPr id="29" name="Title 45">
            <a:extLst>
              <a:ext uri="{FF2B5EF4-FFF2-40B4-BE49-F238E27FC236}">
                <a16:creationId xmlns:a16="http://schemas.microsoft.com/office/drawing/2014/main" id="{9FA20404-212E-4D78-9633-96409164DE73}"/>
              </a:ext>
            </a:extLst>
          </p:cNvPr>
          <p:cNvSpPr txBox="1">
            <a:spLocks/>
          </p:cNvSpPr>
          <p:nvPr/>
        </p:nvSpPr>
        <p:spPr>
          <a:xfrm>
            <a:off x="2392471" y="1476143"/>
            <a:ext cx="9580455" cy="4153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cap="none" dirty="0"/>
              <a:t>During OJT-1,I was assigned as a software intern and learnt about different frontend technologies.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cap="none" dirty="0"/>
              <a:t>Continued in the same role and learnt some more web technology tools and utilize them efficiently.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7655" y="1525321"/>
            <a:ext cx="8029184" cy="604103"/>
          </a:xfrm>
        </p:spPr>
        <p:txBody>
          <a:bodyPr/>
          <a:lstStyle/>
          <a:p>
            <a:r>
              <a:rPr lang="en-IN" sz="3200" dirty="0"/>
              <a:t>Technical knowledge during OJT-2</a:t>
            </a:r>
            <a:endParaRPr lang="en-US" sz="28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323" y="2229143"/>
            <a:ext cx="11520721" cy="3357466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/>
              <a:t>Bootstrap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Bootstrap</a:t>
            </a:r>
          </a:p>
        </p:txBody>
      </p:sp>
      <p:sp>
        <p:nvSpPr>
          <p:cNvPr id="46" name="Title 39">
            <a:extLst>
              <a:ext uri="{FF2B5EF4-FFF2-40B4-BE49-F238E27FC236}">
                <a16:creationId xmlns:a16="http://schemas.microsoft.com/office/drawing/2014/main" id="{3A02B185-7EDA-4443-9341-625273E62A88}"/>
              </a:ext>
            </a:extLst>
          </p:cNvPr>
          <p:cNvSpPr txBox="1">
            <a:spLocks/>
          </p:cNvSpPr>
          <p:nvPr/>
        </p:nvSpPr>
        <p:spPr>
          <a:xfrm>
            <a:off x="2517732" y="1494554"/>
            <a:ext cx="9582410" cy="5363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cap="none" dirty="0"/>
              <a:t>B</a:t>
            </a:r>
            <a:r>
              <a:rPr lang="en-US" b="0" i="0" cap="none" dirty="0">
                <a:effectLst/>
              </a:rPr>
              <a:t>ootstrap is an open-source front-end framework that was created by twitter in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cap="none" dirty="0"/>
              <a:t>I</a:t>
            </a:r>
            <a:r>
              <a:rPr lang="en-US" b="0" i="0" cap="none" dirty="0">
                <a:effectLst/>
              </a:rPr>
              <a:t>t is designed to simplify the process of building responsive and mobile-first websites.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i="0" cap="none" dirty="0">
                <a:effectLst/>
              </a:rPr>
              <a:t>Bootstrap provides a set of pre-designed UI components, such as buttons, forms, and navigation bars, as well as a grid system for laying out content.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377" y="1320667"/>
            <a:ext cx="7678456" cy="580029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Key features of Bootstrap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3655" y="2172828"/>
            <a:ext cx="11423737" cy="4293286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b="0" i="0" dirty="0">
                <a:effectLst/>
                <a:latin typeface="+mj-lt"/>
              </a:rPr>
              <a:t>Responsive design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b="0" i="0" dirty="0">
                <a:effectLst/>
                <a:latin typeface="+mj-lt"/>
              </a:rPr>
              <a:t>Pre-built UI components</a:t>
            </a:r>
            <a:endParaRPr lang="en-IN" sz="2800" dirty="0">
              <a:latin typeface="+mj-lt"/>
            </a:endParaRP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b="0" i="0" dirty="0">
                <a:effectLst/>
                <a:latin typeface="+mj-lt"/>
              </a:rPr>
              <a:t>Customization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b="0" i="0" dirty="0">
                <a:effectLst/>
                <a:latin typeface="+mj-lt"/>
              </a:rPr>
              <a:t>Cross-browser compatibility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IN" sz="2800" b="0" i="0" dirty="0">
                <a:effectLst/>
                <a:latin typeface="+mj-lt"/>
              </a:rPr>
              <a:t>Extensive documentation:</a:t>
            </a:r>
            <a:endParaRPr lang="en-ZA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453" y="333728"/>
            <a:ext cx="7529803" cy="571341"/>
          </a:xfrm>
        </p:spPr>
        <p:txBody>
          <a:bodyPr/>
          <a:lstStyle/>
          <a:p>
            <a:r>
              <a:rPr lang="en-US" sz="3200" dirty="0"/>
              <a:t>Bootstrap usage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A808B1-59FF-4506-8047-3DE1CAF90608}"/>
              </a:ext>
            </a:extLst>
          </p:cNvPr>
          <p:cNvGrpSpPr/>
          <p:nvPr/>
        </p:nvGrpSpPr>
        <p:grpSpPr>
          <a:xfrm>
            <a:off x="1783080" y="0"/>
            <a:ext cx="10590817" cy="6858000"/>
            <a:chOff x="1783080" y="0"/>
            <a:chExt cx="10590817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B53988-9511-4684-9A16-1F9309930467}"/>
                </a:ext>
              </a:extLst>
            </p:cNvPr>
            <p:cNvSpPr/>
            <p:nvPr/>
          </p:nvSpPr>
          <p:spPr>
            <a:xfrm>
              <a:off x="1783080" y="0"/>
              <a:ext cx="2378373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itle 5">
              <a:extLst>
                <a:ext uri="{FF2B5EF4-FFF2-40B4-BE49-F238E27FC236}">
                  <a16:creationId xmlns:a16="http://schemas.microsoft.com/office/drawing/2014/main" id="{2F5DDF21-B3E3-42F1-A6C8-48E8F718A9E7}"/>
                </a:ext>
              </a:extLst>
            </p:cNvPr>
            <p:cNvSpPr txBox="1">
              <a:spLocks/>
            </p:cNvSpPr>
            <p:nvPr/>
          </p:nvSpPr>
          <p:spPr>
            <a:xfrm>
              <a:off x="1783081" y="1082351"/>
              <a:ext cx="10590816" cy="5001208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kern="1200" cap="all" spc="400" baseline="0">
                  <a:solidFill>
                    <a:schemeClr val="accent6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l">
                <a:buFont typeface="Wingdings" panose="05000000000000000000" pitchFamily="2" charset="2"/>
                <a:buChar char="v"/>
              </a:pPr>
              <a:r>
                <a:rPr lang="en-US" sz="2800" cap="none" dirty="0">
                  <a:solidFill>
                    <a:schemeClr val="bg1"/>
                  </a:solidFill>
                </a:rPr>
                <a:t>Bootstrap is simple and effective because it uses predefined classes to apply formatting</a:t>
              </a:r>
            </a:p>
            <a:p>
              <a:pPr marL="457200" indent="-457200" algn="l">
                <a:buFont typeface="Wingdings" panose="05000000000000000000" pitchFamily="2" charset="2"/>
                <a:buChar char="v"/>
              </a:pPr>
              <a:r>
                <a:rPr lang="en-US" sz="2800" cap="none" dirty="0">
                  <a:solidFill>
                    <a:schemeClr val="bg1"/>
                  </a:solidFill>
                </a:rPr>
                <a:t>Use class attribute within HTML tags to apply text-formatting.</a:t>
              </a:r>
            </a:p>
            <a:p>
              <a:pPr marL="457200" indent="-457200" algn="l">
                <a:buFont typeface="Wingdings" panose="05000000000000000000" pitchFamily="2" charset="2"/>
                <a:buChar char="v"/>
              </a:pPr>
              <a:r>
                <a:rPr lang="en-US" sz="2800" cap="none" dirty="0">
                  <a:solidFill>
                    <a:schemeClr val="bg1"/>
                  </a:solidFill>
                </a:rPr>
                <a:t>For e.g. &lt;p class=“h1”&gt;&lt;/p&gt;</a:t>
              </a:r>
            </a:p>
            <a:p>
              <a:pPr marL="457200" indent="-457200" algn="l">
                <a:buFont typeface="Wingdings" panose="05000000000000000000" pitchFamily="2" charset="2"/>
                <a:buChar char="v"/>
              </a:pPr>
              <a:r>
                <a:rPr lang="en-US" sz="2800" cap="none" dirty="0">
                  <a:solidFill>
                    <a:schemeClr val="bg1"/>
                  </a:solidFill>
                </a:rPr>
                <a:t>In this example even though it is a p-tag, It has all the properties of a h1 tag.</a:t>
              </a:r>
            </a:p>
            <a:p>
              <a:pPr algn="l"/>
              <a:endParaRPr lang="en-US" sz="2800" cap="non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8994" y="0"/>
            <a:ext cx="5154010" cy="606490"/>
          </a:xfrm>
        </p:spPr>
        <p:txBody>
          <a:bodyPr/>
          <a:lstStyle/>
          <a:p>
            <a:pPr algn="l"/>
            <a:r>
              <a:rPr lang="en-US" sz="3200" dirty="0">
                <a:solidFill>
                  <a:srgbClr val="00B0F0"/>
                </a:solidFill>
              </a:rPr>
              <a:t>Bootstrap use case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E1DD9C-DE7E-4F86-A77C-D903337E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980"/>
            <a:ext cx="12191999" cy="63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FB5E396-33CC-44B1-AE13-E6FBF065DF70}"/>
              </a:ext>
            </a:extLst>
          </p:cNvPr>
          <p:cNvSpPr/>
          <p:nvPr/>
        </p:nvSpPr>
        <p:spPr>
          <a:xfrm>
            <a:off x="1268963" y="1399592"/>
            <a:ext cx="7221894" cy="44227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2064AD79-FC3F-4ACB-9FCC-5DB4E1A3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07" y="501519"/>
            <a:ext cx="10515600" cy="492025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JavaScript</a:t>
            </a:r>
          </a:p>
        </p:txBody>
      </p:sp>
      <p:sp>
        <p:nvSpPr>
          <p:cNvPr id="45" name="Title 65">
            <a:extLst>
              <a:ext uri="{FF2B5EF4-FFF2-40B4-BE49-F238E27FC236}">
                <a16:creationId xmlns:a16="http://schemas.microsoft.com/office/drawing/2014/main" id="{9EF8F676-BC6E-4E0E-B39F-5EC9911393FE}"/>
              </a:ext>
            </a:extLst>
          </p:cNvPr>
          <p:cNvSpPr txBox="1">
            <a:spLocks/>
          </p:cNvSpPr>
          <p:nvPr/>
        </p:nvSpPr>
        <p:spPr>
          <a:xfrm>
            <a:off x="270588" y="1153579"/>
            <a:ext cx="10859119" cy="55178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cap="none" dirty="0"/>
              <a:t>JavaScript</a:t>
            </a:r>
            <a:r>
              <a:rPr lang="en-US" b="0" i="0" cap="none" dirty="0">
                <a:effectLst/>
              </a:rPr>
              <a:t>, created by Brendan </a:t>
            </a:r>
            <a:r>
              <a:rPr lang="en-US" cap="none" dirty="0"/>
              <a:t>E</a:t>
            </a:r>
            <a:r>
              <a:rPr lang="en-US" b="0" i="0" cap="none" dirty="0">
                <a:effectLst/>
              </a:rPr>
              <a:t>ich in 1995, was originally called Mocha and later </a:t>
            </a:r>
            <a:r>
              <a:rPr lang="en-US" cap="none" dirty="0"/>
              <a:t>L</a:t>
            </a:r>
            <a:r>
              <a:rPr lang="en-US" b="0" i="0" cap="none" dirty="0">
                <a:effectLst/>
              </a:rPr>
              <a:t>ivescript.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cap="none" dirty="0"/>
              <a:t>I</a:t>
            </a:r>
            <a:r>
              <a:rPr lang="en-US" b="0" i="0" cap="none" dirty="0">
                <a:effectLst/>
              </a:rPr>
              <a:t>t was developed for client-side web development, enabling dynamic and interactive web pages. initially used in Netscape navigator, it was quickly adopted by Microsoft for internet explorer.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b="0" i="0" cap="none" dirty="0">
                <a:effectLst/>
              </a:rPr>
              <a:t> JavaScript's popularity grew, contributing to the development of web applications, games, and form validation.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25061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520">
            <a:extLst>
              <a:ext uri="{FF2B5EF4-FFF2-40B4-BE49-F238E27FC236}">
                <a16:creationId xmlns:a16="http://schemas.microsoft.com/office/drawing/2014/main" id="{75E89A79-8045-461F-B701-875D0FD4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98" y="512299"/>
            <a:ext cx="10515600" cy="727388"/>
          </a:xfrm>
        </p:spPr>
        <p:txBody>
          <a:bodyPr/>
          <a:lstStyle/>
          <a:p>
            <a:r>
              <a:rPr lang="en-US" sz="3200" dirty="0">
                <a:solidFill>
                  <a:srgbClr val="0BE1FF"/>
                </a:solidFill>
              </a:rPr>
              <a:t>JavaScript engine</a:t>
            </a:r>
          </a:p>
        </p:txBody>
      </p:sp>
      <p:graphicFrame>
        <p:nvGraphicFramePr>
          <p:cNvPr id="96" name="Diagram 95">
            <a:extLst>
              <a:ext uri="{FF2B5EF4-FFF2-40B4-BE49-F238E27FC236}">
                <a16:creationId xmlns:a16="http://schemas.microsoft.com/office/drawing/2014/main" id="{9D326DB6-EC36-45AA-816C-5A33660DD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649900"/>
              </p:ext>
            </p:extLst>
          </p:nvPr>
        </p:nvGraphicFramePr>
        <p:xfrm>
          <a:off x="471488" y="1239687"/>
          <a:ext cx="10858499" cy="4632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257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230e9df3-be65-4c73-a93b-d1236ebd677e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281</TotalTime>
  <Words>589</Words>
  <Application>Microsoft Office PowerPoint</Application>
  <PresentationFormat>Widescreen</PresentationFormat>
  <Paragraphs>86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__Inter_aaf875</vt:lpstr>
      <vt:lpstr>__JetBrains_Mono_2c91d1</vt:lpstr>
      <vt:lpstr>Arial</vt:lpstr>
      <vt:lpstr>Calibri</vt:lpstr>
      <vt:lpstr>Century Gothic Bold</vt:lpstr>
      <vt:lpstr>Courier New</vt:lpstr>
      <vt:lpstr>Daytona Pro Light</vt:lpstr>
      <vt:lpstr>Wingdings</vt:lpstr>
      <vt:lpstr>Office Theme</vt:lpstr>
      <vt:lpstr>Assessment of On Job Training-2</vt:lpstr>
      <vt:lpstr>Role of intern in organization</vt:lpstr>
      <vt:lpstr>PowerPoint Presentation</vt:lpstr>
      <vt:lpstr>Bootstrap</vt:lpstr>
      <vt:lpstr>Key features of Bootstrap</vt:lpstr>
      <vt:lpstr>Bootstrap usage</vt:lpstr>
      <vt:lpstr>Bootstrap use case</vt:lpstr>
      <vt:lpstr>JavaScript</vt:lpstr>
      <vt:lpstr>JavaScript engine</vt:lpstr>
      <vt:lpstr>Datatypes</vt:lpstr>
      <vt:lpstr>JS Functions</vt:lpstr>
      <vt:lpstr>Arrays</vt:lpstr>
      <vt:lpstr>Events</vt:lpstr>
      <vt:lpstr>Js use case</vt:lpstr>
      <vt:lpstr>Js use case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On Job Training-2</dc:title>
  <dc:creator>Sujata</dc:creator>
  <cp:lastModifiedBy>Sujata</cp:lastModifiedBy>
  <cp:revision>56</cp:revision>
  <dcterms:created xsi:type="dcterms:W3CDTF">2024-03-23T12:54:22Z</dcterms:created>
  <dcterms:modified xsi:type="dcterms:W3CDTF">2024-03-26T05:22:01Z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